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Open Sans" panose="020B0604020202020204" charset="0"/>
      <p:regular r:id="rId13"/>
    </p:embeddedFont>
    <p:embeddedFont>
      <p:font typeface="Instrument Sans Medium" panose="020B0604020202020204" charset="0"/>
      <p:regular r:id="rId14"/>
    </p:embeddedFont>
    <p:embeddedFont>
      <p:font typeface="Calibri" panose="020F0502020204030204" pitchFamily="34" charset="0"/>
      <p:regular r:id="rId15"/>
      <p:bold r:id="rId16"/>
      <p:italic r:id="rId17"/>
      <p:boldItalic r:id="rId1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13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93056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• This project was built using a modern tech stack including React, Supabase, shadcn, Vite, and TypeScript.
• It's a class project that my group and I worked on together.
• In the next slide, I'll provide more details about the specific features and functionality we implemented.
• For now, I want to set the stage and give the audience a sense of the tools and technologies we leveraged to bring this project to life.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00000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77379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Kuza Market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82274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Buy, Sell, Save – Sustainably.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793790" y="4440793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 err="1" smtClean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ThinkGrind</a:t>
            </a:r>
            <a:r>
              <a:rPr lang="en-US" sz="1750" dirty="0" smtClean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Group </a:t>
            </a: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BCS Group 6</a:t>
            </a:r>
          </a:p>
          <a:p>
            <a:pPr marL="0" indent="0" algn="l">
              <a:lnSpc>
                <a:spcPts val="2850"/>
              </a:lnSpc>
              <a:buNone/>
            </a:pPr>
            <a:endParaRPr lang="en-US" sz="1750" dirty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endParaRPr lang="en-US" sz="1750" dirty="0" smtClean="0">
              <a:solidFill>
                <a:srgbClr val="BFBFBF"/>
              </a:solidFill>
              <a:latin typeface="Open Sans" pitchFamily="34" charset="0"/>
              <a:ea typeface="Open Sans" pitchFamily="34" charset="-122"/>
              <a:cs typeface="Open Sans" pitchFamily="34" charset="-120"/>
            </a:endParaRPr>
          </a:p>
          <a:p>
            <a:pPr marL="0" indent="0" algn="l">
              <a:lnSpc>
                <a:spcPts val="2850"/>
              </a:lnSpc>
              <a:buNone/>
            </a:pPr>
            <a:r>
              <a:rPr lang="en-US" sz="1750" dirty="0" smtClean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Made by </a:t>
            </a:r>
            <a:r>
              <a:rPr lang="en-US" sz="1750" dirty="0" err="1" smtClean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Kuza</a:t>
            </a:r>
            <a:r>
              <a:rPr lang="en-US" sz="1750" dirty="0" smtClean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Market Team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1270040" y="5058847"/>
            <a:ext cx="2972276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86068"/>
            <a:ext cx="856988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Join the Kuza Market Movement!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5132665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Download the App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Download the app today.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7428667" y="5090160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3737" y="5132665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8165783" y="50901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Buy/Sell/Save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8165783" y="5580578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Start buying, selling, and saving.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646795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642544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Social Media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Follow us on social media: @KuzaMarket</a:t>
            </a:r>
            <a:endParaRPr lang="en-US" sz="1750" dirty="0"/>
          </a:p>
        </p:txBody>
      </p:sp>
      <p:sp>
        <p:nvSpPr>
          <p:cNvPr id="16" name="Shape 10"/>
          <p:cNvSpPr/>
          <p:nvPr/>
        </p:nvSpPr>
        <p:spPr>
          <a:xfrm>
            <a:off x="7428667" y="642544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3737" y="6467951"/>
            <a:ext cx="340162" cy="425291"/>
          </a:xfrm>
          <a:prstGeom prst="rect">
            <a:avLst/>
          </a:prstGeom>
        </p:spPr>
      </p:pic>
      <p:sp>
        <p:nvSpPr>
          <p:cNvPr id="18" name="Text 11"/>
          <p:cNvSpPr/>
          <p:nvPr/>
        </p:nvSpPr>
        <p:spPr>
          <a:xfrm>
            <a:off x="8165783" y="6425446"/>
            <a:ext cx="2842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Campus Partnerships</a:t>
            </a:r>
            <a:endParaRPr lang="en-US" sz="2200" dirty="0"/>
          </a:p>
        </p:txBody>
      </p:sp>
      <p:sp>
        <p:nvSpPr>
          <p:cNvPr id="19" name="Text 12"/>
          <p:cNvSpPr/>
          <p:nvPr/>
        </p:nvSpPr>
        <p:spPr>
          <a:xfrm>
            <a:off x="8165783" y="6915864"/>
            <a:ext cx="567094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Contact us for partnerships!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Problem: Affordability &amp; Waste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5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60" y="3529370"/>
            <a:ext cx="340162" cy="425291"/>
          </a:xfrm>
          <a:prstGeom prst="rect">
            <a:avLst/>
          </a:prstGeom>
        </p:spPr>
      </p:pic>
      <p:sp>
        <p:nvSpPr>
          <p:cNvPr id="6" name="Text 2"/>
          <p:cNvSpPr/>
          <p:nvPr/>
        </p:nvSpPr>
        <p:spPr>
          <a:xfrm>
            <a:off x="1530906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Unaffordable essentials</a:t>
            </a:r>
            <a:endParaRPr lang="en-US" sz="2200" dirty="0"/>
          </a:p>
        </p:txBody>
      </p:sp>
      <p:sp>
        <p:nvSpPr>
          <p:cNvPr id="7" name="Text 3"/>
          <p:cNvSpPr/>
          <p:nvPr/>
        </p:nvSpPr>
        <p:spPr>
          <a:xfrm>
            <a:off x="1530906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Students struggle to afford books, electronics, and furniture.</a:t>
            </a:r>
            <a:endParaRPr lang="en-US" sz="1750" dirty="0"/>
          </a:p>
        </p:txBody>
      </p:sp>
      <p:sp>
        <p:nvSpPr>
          <p:cNvPr id="8" name="Shape 4"/>
          <p:cNvSpPr/>
          <p:nvPr/>
        </p:nvSpPr>
        <p:spPr>
          <a:xfrm>
            <a:off x="4685467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9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70537" y="3529370"/>
            <a:ext cx="340162" cy="425291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5422583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Usable items trashed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5422583" y="39772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Many usable items end up in the trash at semester's end.</a:t>
            </a:r>
            <a:endParaRPr lang="en-US" sz="1750" dirty="0"/>
          </a:p>
        </p:txBody>
      </p:sp>
      <p:sp>
        <p:nvSpPr>
          <p:cNvPr id="12" name="Shape 7"/>
          <p:cNvSpPr/>
          <p:nvPr/>
        </p:nvSpPr>
        <p:spPr>
          <a:xfrm>
            <a:off x="793790" y="5902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3E3E3E"/>
          </a:solidFill>
          <a:ln/>
        </p:spPr>
      </p:sp>
      <p:pic>
        <p:nvPicPr>
          <p:cNvPr id="13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8860" y="5944791"/>
            <a:ext cx="340162" cy="425291"/>
          </a:xfrm>
          <a:prstGeom prst="rect">
            <a:avLst/>
          </a:prstGeom>
        </p:spPr>
      </p:pic>
      <p:sp>
        <p:nvSpPr>
          <p:cNvPr id="14" name="Text 8"/>
          <p:cNvSpPr/>
          <p:nvPr/>
        </p:nvSpPr>
        <p:spPr>
          <a:xfrm>
            <a:off x="1530906" y="590228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Broad platforms</a:t>
            </a:r>
            <a:endParaRPr lang="en-US" sz="2200" dirty="0"/>
          </a:p>
        </p:txBody>
      </p:sp>
      <p:sp>
        <p:nvSpPr>
          <p:cNvPr id="15" name="Text 9"/>
          <p:cNvSpPr/>
          <p:nvPr/>
        </p:nvSpPr>
        <p:spPr>
          <a:xfrm>
            <a:off x="15309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Existing platforms are too broad or unsafe for campus trades.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636151"/>
            <a:ext cx="683383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Our Solution: Kuza Market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1685092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191190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Campus Marketplace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2402324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 trusted marketplace for students.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6280190" y="3218855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6507004" y="344566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Buy &amp; Sell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6507004" y="3936087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Easily buy and sell secondhand items.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752618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Campus Community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469850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Trade within your campus community.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6280190" y="6286381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4" name="Text 11"/>
          <p:cNvSpPr/>
          <p:nvPr/>
        </p:nvSpPr>
        <p:spPr>
          <a:xfrm>
            <a:off x="6507004" y="651319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Sustainable Living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6507004" y="700361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Promote sustainable and affordable living.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055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11862" y="480774"/>
            <a:ext cx="6342936" cy="54625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300"/>
              </a:lnSpc>
              <a:buNone/>
            </a:pPr>
            <a:r>
              <a:rPr lang="en-US" sz="34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Key Features: Built for Students</a:t>
            </a:r>
            <a:endParaRPr lang="en-US" sz="34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862" y="1289209"/>
            <a:ext cx="437078" cy="437078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11862" y="1901071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Messaging</a:t>
            </a:r>
            <a:endParaRPr lang="en-US" sz="1700" dirty="0"/>
          </a:p>
        </p:txBody>
      </p:sp>
      <p:sp>
        <p:nvSpPr>
          <p:cNvPr id="6" name="Text 2"/>
          <p:cNvSpPr/>
          <p:nvPr/>
        </p:nvSpPr>
        <p:spPr>
          <a:xfrm>
            <a:off x="611862" y="2279213"/>
            <a:ext cx="246530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Secure in-app messaging.</a:t>
            </a:r>
            <a:endParaRPr lang="en-US" sz="13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39346" y="1289209"/>
            <a:ext cx="437078" cy="437078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3339346" y="1901071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Verified Profiles</a:t>
            </a:r>
            <a:endParaRPr lang="en-US" sz="1700" dirty="0"/>
          </a:p>
        </p:txBody>
      </p:sp>
      <p:sp>
        <p:nvSpPr>
          <p:cNvPr id="9" name="Text 4"/>
          <p:cNvSpPr/>
          <p:nvPr/>
        </p:nvSpPr>
        <p:spPr>
          <a:xfrm>
            <a:off x="3339346" y="2279213"/>
            <a:ext cx="246530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Verified student profiles.</a:t>
            </a:r>
            <a:endParaRPr lang="en-US" sz="13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66830" y="1289209"/>
            <a:ext cx="437078" cy="437078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6066830" y="1901071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Campus Listings</a:t>
            </a:r>
            <a:endParaRPr lang="en-US" sz="1700" dirty="0"/>
          </a:p>
        </p:txBody>
      </p:sp>
      <p:sp>
        <p:nvSpPr>
          <p:cNvPr id="12" name="Text 6"/>
          <p:cNvSpPr/>
          <p:nvPr/>
        </p:nvSpPr>
        <p:spPr>
          <a:xfrm>
            <a:off x="6066830" y="2279213"/>
            <a:ext cx="2465308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Campus-specific product listings.</a:t>
            </a:r>
            <a:endParaRPr lang="en-US" sz="13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11862" y="3363278"/>
            <a:ext cx="437078" cy="437078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611862" y="3975140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Easy Search</a:t>
            </a:r>
            <a:endParaRPr lang="en-US" sz="1700" dirty="0"/>
          </a:p>
        </p:txBody>
      </p:sp>
      <p:sp>
        <p:nvSpPr>
          <p:cNvPr id="15" name="Text 8"/>
          <p:cNvSpPr/>
          <p:nvPr/>
        </p:nvSpPr>
        <p:spPr>
          <a:xfrm>
            <a:off x="611862" y="4353282"/>
            <a:ext cx="246530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search and filtering.</a:t>
            </a:r>
            <a:endParaRPr lang="en-US" sz="1350" dirty="0"/>
          </a:p>
        </p:txBody>
      </p:sp>
      <p:pic>
        <p:nvPicPr>
          <p:cNvPr id="16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39346" y="3363278"/>
            <a:ext cx="437078" cy="437078"/>
          </a:xfrm>
          <a:prstGeom prst="rect">
            <a:avLst/>
          </a:prstGeom>
        </p:spPr>
      </p:pic>
      <p:sp>
        <p:nvSpPr>
          <p:cNvPr id="17" name="Text 9"/>
          <p:cNvSpPr/>
          <p:nvPr/>
        </p:nvSpPr>
        <p:spPr>
          <a:xfrm>
            <a:off x="3339346" y="3975140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GPRS</a:t>
            </a:r>
            <a:endParaRPr lang="en-US" sz="1700" dirty="0"/>
          </a:p>
        </p:txBody>
      </p:sp>
      <p:sp>
        <p:nvSpPr>
          <p:cNvPr id="18" name="Text 10"/>
          <p:cNvSpPr/>
          <p:nvPr/>
        </p:nvSpPr>
        <p:spPr>
          <a:xfrm>
            <a:off x="3339346" y="4353282"/>
            <a:ext cx="2465308" cy="55959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integration of maps for easy meetups</a:t>
            </a:r>
            <a:endParaRPr lang="en-US" sz="1350" dirty="0"/>
          </a:p>
        </p:txBody>
      </p:sp>
      <p:sp>
        <p:nvSpPr>
          <p:cNvPr id="19" name="Text 11"/>
          <p:cNvSpPr/>
          <p:nvPr/>
        </p:nvSpPr>
        <p:spPr>
          <a:xfrm>
            <a:off x="3339346" y="5017770"/>
            <a:ext cx="246530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20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66830" y="3363278"/>
            <a:ext cx="437078" cy="437078"/>
          </a:xfrm>
          <a:prstGeom prst="rect">
            <a:avLst/>
          </a:prstGeom>
        </p:spPr>
      </p:pic>
      <p:sp>
        <p:nvSpPr>
          <p:cNvPr id="21" name="Text 12"/>
          <p:cNvSpPr/>
          <p:nvPr/>
        </p:nvSpPr>
        <p:spPr>
          <a:xfrm>
            <a:off x="6066830" y="3975140"/>
            <a:ext cx="2185511" cy="2732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Safe pickup points</a:t>
            </a:r>
            <a:endParaRPr lang="en-US" sz="1700" dirty="0"/>
          </a:p>
        </p:txBody>
      </p:sp>
      <p:sp>
        <p:nvSpPr>
          <p:cNvPr id="22" name="Text 13"/>
          <p:cNvSpPr/>
          <p:nvPr/>
        </p:nvSpPr>
        <p:spPr>
          <a:xfrm>
            <a:off x="6066830" y="4353282"/>
            <a:ext cx="246530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Safe meet ups</a:t>
            </a:r>
            <a:endParaRPr lang="en-US" sz="1350" dirty="0"/>
          </a:p>
        </p:txBody>
      </p:sp>
      <p:sp>
        <p:nvSpPr>
          <p:cNvPr id="23" name="Text 14"/>
          <p:cNvSpPr/>
          <p:nvPr/>
        </p:nvSpPr>
        <p:spPr>
          <a:xfrm>
            <a:off x="6066830" y="4737973"/>
            <a:ext cx="246530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  <p:pic>
        <p:nvPicPr>
          <p:cNvPr id="24" name="Image 7" descr="preencoded.png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1862" y="5822037"/>
            <a:ext cx="437078" cy="437078"/>
          </a:xfrm>
          <a:prstGeom prst="rect">
            <a:avLst/>
          </a:prstGeom>
        </p:spPr>
      </p:pic>
      <p:sp>
        <p:nvSpPr>
          <p:cNvPr id="25" name="Text 15"/>
          <p:cNvSpPr/>
          <p:nvPr/>
        </p:nvSpPr>
        <p:spPr>
          <a:xfrm>
            <a:off x="611862" y="6433899"/>
            <a:ext cx="2465308" cy="54649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Smart AI Recommendation</a:t>
            </a:r>
            <a:endParaRPr lang="en-US" sz="1700" dirty="0"/>
          </a:p>
        </p:txBody>
      </p:sp>
      <p:sp>
        <p:nvSpPr>
          <p:cNvPr id="26" name="Text 16"/>
          <p:cNvSpPr/>
          <p:nvPr/>
        </p:nvSpPr>
        <p:spPr>
          <a:xfrm>
            <a:off x="611862" y="7085290"/>
            <a:ext cx="246530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3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based on previous searches</a:t>
            </a:r>
            <a:endParaRPr lang="en-US" sz="1350" dirty="0"/>
          </a:p>
        </p:txBody>
      </p:sp>
      <p:sp>
        <p:nvSpPr>
          <p:cNvPr id="27" name="Text 17"/>
          <p:cNvSpPr/>
          <p:nvPr/>
        </p:nvSpPr>
        <p:spPr>
          <a:xfrm>
            <a:off x="611862" y="7469981"/>
            <a:ext cx="2465308" cy="27979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endParaRPr lang="en-US" sz="13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3073" y="608409"/>
            <a:ext cx="7597854" cy="138041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400"/>
              </a:lnSpc>
              <a:buNone/>
            </a:pPr>
            <a:r>
              <a:rPr lang="en-US" sz="4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Benefits: Savings, Sustainability, Community</a:t>
            </a:r>
            <a:endParaRPr lang="en-US" sz="43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073" y="2320052"/>
            <a:ext cx="1104424" cy="1325285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08728" y="2540913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Save Money</a:t>
            </a:r>
            <a:endParaRPr lang="en-US" sz="2150" dirty="0"/>
          </a:p>
        </p:txBody>
      </p:sp>
      <p:sp>
        <p:nvSpPr>
          <p:cNvPr id="6" name="Text 2"/>
          <p:cNvSpPr/>
          <p:nvPr/>
        </p:nvSpPr>
        <p:spPr>
          <a:xfrm>
            <a:off x="2208728" y="3018473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Save on essential items.</a:t>
            </a:r>
            <a:endParaRPr lang="en-US" sz="170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073" y="3645337"/>
            <a:ext cx="1104424" cy="1325285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08728" y="3866198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Sustainability</a:t>
            </a:r>
            <a:endParaRPr lang="en-US" sz="2150" dirty="0"/>
          </a:p>
        </p:txBody>
      </p:sp>
      <p:sp>
        <p:nvSpPr>
          <p:cNvPr id="9" name="Text 4"/>
          <p:cNvSpPr/>
          <p:nvPr/>
        </p:nvSpPr>
        <p:spPr>
          <a:xfrm>
            <a:off x="2208728" y="434375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Reduce waste and promote sustainability.</a:t>
            </a:r>
            <a:endParaRPr lang="en-US" sz="170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3073" y="4970621"/>
            <a:ext cx="1104424" cy="1325285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08728" y="5191482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Campus Community</a:t>
            </a:r>
            <a:endParaRPr lang="en-US" sz="2150" dirty="0"/>
          </a:p>
        </p:txBody>
      </p:sp>
      <p:sp>
        <p:nvSpPr>
          <p:cNvPr id="12" name="Text 6"/>
          <p:cNvSpPr/>
          <p:nvPr/>
        </p:nvSpPr>
        <p:spPr>
          <a:xfrm>
            <a:off x="2208728" y="5669042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Build community through trade.</a:t>
            </a:r>
            <a:endParaRPr lang="en-US" sz="170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3073" y="6295906"/>
            <a:ext cx="1104424" cy="1325285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208728" y="6516767"/>
            <a:ext cx="2761178" cy="34504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Safe Transactions</a:t>
            </a:r>
            <a:endParaRPr lang="en-US" sz="2150" dirty="0"/>
          </a:p>
        </p:txBody>
      </p:sp>
      <p:sp>
        <p:nvSpPr>
          <p:cNvPr id="15" name="Text 8"/>
          <p:cNvSpPr/>
          <p:nvPr/>
        </p:nvSpPr>
        <p:spPr>
          <a:xfrm>
            <a:off x="2208728" y="6994327"/>
            <a:ext cx="6162199" cy="35337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Convenient and safe transactions.</a:t>
            </a:r>
            <a:endParaRPr lang="en-US" sz="170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150739"/>
            <a:ext cx="8368546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it Works: Simple &amp; Intuitive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313146"/>
            <a:ext cx="2173724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1167" y="2767251"/>
            <a:ext cx="318968" cy="398621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3194328" y="253996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Visit the Website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3194328" y="3030379"/>
            <a:ext cx="361771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Visit the Kuza Market website app.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3080861" y="3604855"/>
            <a:ext cx="10642402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8" name="Shape 5"/>
          <p:cNvSpPr/>
          <p:nvPr/>
        </p:nvSpPr>
        <p:spPr>
          <a:xfrm>
            <a:off x="793790" y="3733443"/>
            <a:ext cx="4347567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pic>
        <p:nvPicPr>
          <p:cNvPr id="9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08089" y="4187547"/>
            <a:ext cx="318968" cy="398621"/>
          </a:xfrm>
          <a:prstGeom prst="rect">
            <a:avLst/>
          </a:prstGeom>
        </p:spPr>
      </p:pic>
      <p:sp>
        <p:nvSpPr>
          <p:cNvPr id="10" name="Text 6"/>
          <p:cNvSpPr/>
          <p:nvPr/>
        </p:nvSpPr>
        <p:spPr>
          <a:xfrm>
            <a:off x="5368171" y="39602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Profile</a:t>
            </a:r>
            <a:endParaRPr lang="en-US" sz="2200" dirty="0"/>
          </a:p>
        </p:txBody>
      </p:sp>
      <p:sp>
        <p:nvSpPr>
          <p:cNvPr id="11" name="Text 7"/>
          <p:cNvSpPr/>
          <p:nvPr/>
        </p:nvSpPr>
        <p:spPr>
          <a:xfrm>
            <a:off x="5368171" y="4450675"/>
            <a:ext cx="291405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Create your student profile.</a:t>
            </a:r>
            <a:endParaRPr lang="en-US" sz="1750" dirty="0"/>
          </a:p>
        </p:txBody>
      </p:sp>
      <p:sp>
        <p:nvSpPr>
          <p:cNvPr id="12" name="Shape 8"/>
          <p:cNvSpPr/>
          <p:nvPr/>
        </p:nvSpPr>
        <p:spPr>
          <a:xfrm>
            <a:off x="5254704" y="5025152"/>
            <a:ext cx="8468558" cy="15240"/>
          </a:xfrm>
          <a:prstGeom prst="roundRect">
            <a:avLst>
              <a:gd name="adj" fmla="val 223256"/>
            </a:avLst>
          </a:prstGeom>
          <a:solidFill>
            <a:srgbClr val="575757"/>
          </a:solidFill>
          <a:ln/>
        </p:spPr>
      </p:sp>
      <p:sp>
        <p:nvSpPr>
          <p:cNvPr id="13" name="Shape 9"/>
          <p:cNvSpPr/>
          <p:nvPr/>
        </p:nvSpPr>
        <p:spPr>
          <a:xfrm>
            <a:off x="793790" y="5153739"/>
            <a:ext cx="6521410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pic>
        <p:nvPicPr>
          <p:cNvPr id="14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95011" y="5607844"/>
            <a:ext cx="318968" cy="398621"/>
          </a:xfrm>
          <a:prstGeom prst="rect">
            <a:avLst/>
          </a:prstGeom>
        </p:spPr>
      </p:pic>
      <p:sp>
        <p:nvSpPr>
          <p:cNvPr id="15" name="Text 10"/>
          <p:cNvSpPr/>
          <p:nvPr/>
        </p:nvSpPr>
        <p:spPr>
          <a:xfrm>
            <a:off x="7542014" y="5380553"/>
            <a:ext cx="2362557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Browse/List Items</a:t>
            </a:r>
            <a:endParaRPr lang="en-US" sz="2200" dirty="0"/>
          </a:p>
        </p:txBody>
      </p:sp>
      <p:sp>
        <p:nvSpPr>
          <p:cNvPr id="16" name="Text 11"/>
          <p:cNvSpPr/>
          <p:nvPr/>
        </p:nvSpPr>
        <p:spPr>
          <a:xfrm>
            <a:off x="7542014" y="5870972"/>
            <a:ext cx="236255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Browse or list items.</a:t>
            </a:r>
            <a:endParaRPr lang="en-US" sz="1750" dirty="0"/>
          </a:p>
        </p:txBody>
      </p:sp>
      <p:sp>
        <p:nvSpPr>
          <p:cNvPr id="17" name="Text 12"/>
          <p:cNvSpPr/>
          <p:nvPr/>
        </p:nvSpPr>
        <p:spPr>
          <a:xfrm>
            <a:off x="793790" y="6715839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List items for sale or trade. Connect with other students securely.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992386"/>
            <a:ext cx="6244709" cy="6244709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599521" y="3113961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Project Overview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599521" y="404955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This project was built using a modern tech stack including React, Supabase, shadcn, Vite, TypeScript and Git for Collaboration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66882" y="602456"/>
            <a:ext cx="9731931" cy="68472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350"/>
              </a:lnSpc>
              <a:buNone/>
            </a:pPr>
            <a:r>
              <a:rPr lang="en-US" sz="430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Features &amp; Functionality Implemented</a:t>
            </a:r>
            <a:endParaRPr lang="en-US" sz="4300" dirty="0"/>
          </a:p>
        </p:txBody>
      </p:sp>
      <p:sp>
        <p:nvSpPr>
          <p:cNvPr id="3" name="Text 1"/>
          <p:cNvSpPr/>
          <p:nvPr/>
        </p:nvSpPr>
        <p:spPr>
          <a:xfrm>
            <a:off x="766882" y="1725335"/>
            <a:ext cx="1309663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We built secure, verified profiles to connect students safely. Our campus-specific listings make finding local items easy and relevant.</a:t>
            </a:r>
            <a:endParaRPr lang="en-US" sz="1700" dirty="0"/>
          </a:p>
        </p:txBody>
      </p:sp>
      <p:sp>
        <p:nvSpPr>
          <p:cNvPr id="4" name="Text 2"/>
          <p:cNvSpPr/>
          <p:nvPr/>
        </p:nvSpPr>
        <p:spPr>
          <a:xfrm>
            <a:off x="766882" y="2672834"/>
            <a:ext cx="1309663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Smart AI-tailored recommendations surface items based on user preferences and search history. We integrated GPRS maps to enhance meetup safety.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66882" y="3620333"/>
            <a:ext cx="1309663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Search and filtering tools improve usability, helping students quickly find what they need, fostering sustainable trading across campus.</a:t>
            </a:r>
            <a:endParaRPr lang="en-US" sz="1700" dirty="0"/>
          </a:p>
        </p:txBody>
      </p:sp>
      <p:sp>
        <p:nvSpPr>
          <p:cNvPr id="6" name="Shape 4"/>
          <p:cNvSpPr/>
          <p:nvPr/>
        </p:nvSpPr>
        <p:spPr>
          <a:xfrm>
            <a:off x="766882" y="4814292"/>
            <a:ext cx="492919" cy="492919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7" name="Text 5"/>
          <p:cNvSpPr/>
          <p:nvPr/>
        </p:nvSpPr>
        <p:spPr>
          <a:xfrm>
            <a:off x="1478875" y="481429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Secure Messaging</a:t>
            </a:r>
            <a:endParaRPr lang="en-US" sz="2150" dirty="0"/>
          </a:p>
        </p:txBody>
      </p:sp>
      <p:sp>
        <p:nvSpPr>
          <p:cNvPr id="8" name="Text 6"/>
          <p:cNvSpPr/>
          <p:nvPr/>
        </p:nvSpPr>
        <p:spPr>
          <a:xfrm>
            <a:off x="1478875" y="5288042"/>
            <a:ext cx="572678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Encrypted chats to protect user communication and privacy.</a:t>
            </a:r>
            <a:endParaRPr lang="en-US" sz="1700" dirty="0"/>
          </a:p>
        </p:txBody>
      </p:sp>
      <p:sp>
        <p:nvSpPr>
          <p:cNvPr id="9" name="Shape 7"/>
          <p:cNvSpPr/>
          <p:nvPr/>
        </p:nvSpPr>
        <p:spPr>
          <a:xfrm>
            <a:off x="7424737" y="4814292"/>
            <a:ext cx="492919" cy="492919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8136731" y="4814292"/>
            <a:ext cx="2738914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Verified Profiles</a:t>
            </a:r>
            <a:endParaRPr lang="en-US" sz="2150" dirty="0"/>
          </a:p>
        </p:txBody>
      </p:sp>
      <p:sp>
        <p:nvSpPr>
          <p:cNvPr id="11" name="Text 9"/>
          <p:cNvSpPr/>
          <p:nvPr/>
        </p:nvSpPr>
        <p:spPr>
          <a:xfrm>
            <a:off x="8136731" y="5288042"/>
            <a:ext cx="572678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Ensures authentic users to build a trustworthy community.</a:t>
            </a:r>
            <a:endParaRPr lang="en-US" sz="1700" dirty="0"/>
          </a:p>
        </p:txBody>
      </p:sp>
      <p:sp>
        <p:nvSpPr>
          <p:cNvPr id="12" name="Shape 10"/>
          <p:cNvSpPr/>
          <p:nvPr/>
        </p:nvSpPr>
        <p:spPr>
          <a:xfrm>
            <a:off x="766882" y="6454616"/>
            <a:ext cx="492919" cy="492919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3" name="Text 11"/>
          <p:cNvSpPr/>
          <p:nvPr/>
        </p:nvSpPr>
        <p:spPr>
          <a:xfrm>
            <a:off x="1478875" y="6454616"/>
            <a:ext cx="2739271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AI Recommendations</a:t>
            </a:r>
            <a:endParaRPr lang="en-US" sz="2150" dirty="0"/>
          </a:p>
        </p:txBody>
      </p:sp>
      <p:sp>
        <p:nvSpPr>
          <p:cNvPr id="14" name="Text 12"/>
          <p:cNvSpPr/>
          <p:nvPr/>
        </p:nvSpPr>
        <p:spPr>
          <a:xfrm>
            <a:off x="1478875" y="6928366"/>
            <a:ext cx="5726787" cy="70104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Personalized suggestions based on past searches and preferences.</a:t>
            </a:r>
            <a:endParaRPr lang="en-US" sz="1700" dirty="0"/>
          </a:p>
        </p:txBody>
      </p:sp>
      <p:sp>
        <p:nvSpPr>
          <p:cNvPr id="15" name="Shape 13"/>
          <p:cNvSpPr/>
          <p:nvPr/>
        </p:nvSpPr>
        <p:spPr>
          <a:xfrm>
            <a:off x="7424737" y="6454616"/>
            <a:ext cx="492919" cy="492919"/>
          </a:xfrm>
          <a:prstGeom prst="roundRect">
            <a:avLst>
              <a:gd name="adj" fmla="val 6668"/>
            </a:avLst>
          </a:prstGeom>
          <a:solidFill>
            <a:srgbClr val="3E3E3E"/>
          </a:solidFill>
          <a:ln/>
        </p:spPr>
      </p:sp>
      <p:sp>
        <p:nvSpPr>
          <p:cNvPr id="16" name="Text 14"/>
          <p:cNvSpPr/>
          <p:nvPr/>
        </p:nvSpPr>
        <p:spPr>
          <a:xfrm>
            <a:off x="8136731" y="6454616"/>
            <a:ext cx="2813209" cy="3423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2150" dirty="0">
                <a:solidFill>
                  <a:srgbClr val="BFBFBF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GPRS Map Integration</a:t>
            </a:r>
            <a:endParaRPr lang="en-US" sz="2150" dirty="0"/>
          </a:p>
        </p:txBody>
      </p:sp>
      <p:sp>
        <p:nvSpPr>
          <p:cNvPr id="17" name="Text 15"/>
          <p:cNvSpPr/>
          <p:nvPr/>
        </p:nvSpPr>
        <p:spPr>
          <a:xfrm>
            <a:off x="8136731" y="6928366"/>
            <a:ext cx="5726787" cy="35052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Easy location tracking for safe and convenient meetups.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68878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FEFEFE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Admin Functionality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5119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User Management: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Admins can verify profiles and manage community safety.</a:t>
            </a:r>
            <a:endParaRPr lang="en-US" sz="1750" dirty="0"/>
          </a:p>
        </p:txBody>
      </p:sp>
      <p:sp>
        <p:nvSpPr>
          <p:cNvPr id="4" name="Text 2"/>
          <p:cNvSpPr/>
          <p:nvPr/>
        </p:nvSpPr>
        <p:spPr>
          <a:xfrm>
            <a:off x="793790" y="4293394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Content Moderation: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Monitoring listings to maintain a trustworthy marketplace.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93790" y="47355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Data Analytics: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Insights on user activity help improve platform features.</a:t>
            </a:r>
            <a:endParaRPr lang="en-US" sz="1750" dirty="0"/>
          </a:p>
        </p:txBody>
      </p:sp>
      <p:sp>
        <p:nvSpPr>
          <p:cNvPr id="6" name="Text 4"/>
          <p:cNvSpPr/>
          <p:nvPr/>
        </p:nvSpPr>
        <p:spPr>
          <a:xfrm>
            <a:off x="793790" y="5177790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b="1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Security Controls:</a:t>
            </a:r>
            <a:r>
              <a:rPr lang="en-US" sz="1750" dirty="0">
                <a:solidFill>
                  <a:srgbClr val="BFBFBF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 Ensure secure transactions and protect user data.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495</Words>
  <Application>Microsoft Office PowerPoint</Application>
  <PresentationFormat>Custom</PresentationFormat>
  <Paragraphs>94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Open Sans</vt:lpstr>
      <vt:lpstr>Arial</vt:lpstr>
      <vt:lpstr>Instrument Sans Medium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Test</cp:lastModifiedBy>
  <cp:revision>3</cp:revision>
  <dcterms:created xsi:type="dcterms:W3CDTF">2025-04-23T20:04:58Z</dcterms:created>
  <dcterms:modified xsi:type="dcterms:W3CDTF">2025-04-23T19:05:28Z</dcterms:modified>
</cp:coreProperties>
</file>